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50" r:id="rId5"/>
  </p:sldMasterIdLst>
  <p:notesMasterIdLst>
    <p:notesMasterId r:id="rId20"/>
  </p:notesMasterIdLst>
  <p:handoutMasterIdLst>
    <p:handoutMasterId r:id="rId21"/>
  </p:handoutMasterIdLst>
  <p:sldIdLst>
    <p:sldId id="256" r:id="rId6"/>
    <p:sldId id="268" r:id="rId7"/>
    <p:sldId id="261" r:id="rId8"/>
    <p:sldId id="270" r:id="rId9"/>
    <p:sldId id="271" r:id="rId10"/>
    <p:sldId id="260" r:id="rId11"/>
    <p:sldId id="262" r:id="rId12"/>
    <p:sldId id="263" r:id="rId13"/>
    <p:sldId id="267" r:id="rId14"/>
    <p:sldId id="274" r:id="rId15"/>
    <p:sldId id="264" r:id="rId16"/>
    <p:sldId id="273" r:id="rId17"/>
    <p:sldId id="272" r:id="rId18"/>
    <p:sldId id="265" r:id="rId1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22"/>
    <a:srgbClr val="65482B"/>
    <a:srgbClr val="C75806"/>
    <a:srgbClr val="000000"/>
    <a:srgbClr val="00499F"/>
    <a:srgbClr val="0CC1E0"/>
    <a:srgbClr val="1B00FE"/>
    <a:srgbClr val="C37C40"/>
    <a:srgbClr val="4D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3C690-F756-432D-BDAD-5DDF912A33A8}" v="5" dt="2021-04-19T19:15:47.892"/>
    <p1510:client id="{3D39D2EC-FFA5-467E-A199-DD969B75E840}" v="9" dt="2021-04-19T18:18:11.807"/>
    <p1510:client id="{53C2D190-248F-419E-BBE4-81664AC57990}" v="6" dt="2021-04-19T14:38:15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tasiia Tagiltseva" userId="S::m20200041@novaims.unl.pt::181f07b4-193e-459c-a9f9-194f5af09ea3" providerId="AD" clId="Web-{3D39D2EC-FFA5-467E-A199-DD969B75E840}"/>
    <pc:docChg chg="modSld">
      <pc:chgData name="Anastasiia Tagiltseva" userId="S::m20200041@novaims.unl.pt::181f07b4-193e-459c-a9f9-194f5af09ea3" providerId="AD" clId="Web-{3D39D2EC-FFA5-467E-A199-DD969B75E840}" dt="2021-04-19T18:18:11.807" v="6" actId="1076"/>
      <pc:docMkLst>
        <pc:docMk/>
      </pc:docMkLst>
      <pc:sldChg chg="addSp delSp modSp">
        <pc:chgData name="Anastasiia Tagiltseva" userId="S::m20200041@novaims.unl.pt::181f07b4-193e-459c-a9f9-194f5af09ea3" providerId="AD" clId="Web-{3D39D2EC-FFA5-467E-A199-DD969B75E840}" dt="2021-04-19T18:18:11.807" v="6" actId="1076"/>
        <pc:sldMkLst>
          <pc:docMk/>
          <pc:sldMk cId="928287671" sldId="262"/>
        </pc:sldMkLst>
        <pc:spChg chg="add del mod">
          <ac:chgData name="Anastasiia Tagiltseva" userId="S::m20200041@novaims.unl.pt::181f07b4-193e-459c-a9f9-194f5af09ea3" providerId="AD" clId="Web-{3D39D2EC-FFA5-467E-A199-DD969B75E840}" dt="2021-04-19T18:18:09.213" v="5"/>
          <ac:spMkLst>
            <pc:docMk/>
            <pc:sldMk cId="928287671" sldId="262"/>
            <ac:spMk id="7" creationId="{FDA7BA23-DB73-49C3-9E7A-67F68C43321A}"/>
          </ac:spMkLst>
        </pc:spChg>
        <pc:picChg chg="add mod">
          <ac:chgData name="Anastasiia Tagiltseva" userId="S::m20200041@novaims.unl.pt::181f07b4-193e-459c-a9f9-194f5af09ea3" providerId="AD" clId="Web-{3D39D2EC-FFA5-467E-A199-DD969B75E840}" dt="2021-04-19T18:17:45.478" v="3" actId="14100"/>
          <ac:picMkLst>
            <pc:docMk/>
            <pc:sldMk cId="928287671" sldId="262"/>
            <ac:picMk id="3" creationId="{CE13AEFA-75EB-4481-8F2F-BA7BB3326CEF}"/>
          </ac:picMkLst>
        </pc:picChg>
        <pc:picChg chg="del">
          <ac:chgData name="Anastasiia Tagiltseva" userId="S::m20200041@novaims.unl.pt::181f07b4-193e-459c-a9f9-194f5af09ea3" providerId="AD" clId="Web-{3D39D2EC-FFA5-467E-A199-DD969B75E840}" dt="2021-04-19T18:17:27.400" v="0"/>
          <ac:picMkLst>
            <pc:docMk/>
            <pc:sldMk cId="928287671" sldId="262"/>
            <ac:picMk id="4" creationId="{433D081A-DB3E-46A8-97DD-5CAC1A1B67EC}"/>
          </ac:picMkLst>
        </pc:picChg>
        <pc:picChg chg="add mod ord">
          <ac:chgData name="Anastasiia Tagiltseva" userId="S::m20200041@novaims.unl.pt::181f07b4-193e-459c-a9f9-194f5af09ea3" providerId="AD" clId="Web-{3D39D2EC-FFA5-467E-A199-DD969B75E840}" dt="2021-04-19T18:18:11.807" v="6" actId="1076"/>
          <ac:picMkLst>
            <pc:docMk/>
            <pc:sldMk cId="928287671" sldId="262"/>
            <ac:picMk id="8" creationId="{60F847EE-1E5B-4DAC-94DC-6333C6F84392}"/>
          </ac:picMkLst>
        </pc:picChg>
        <pc:picChg chg="del">
          <ac:chgData name="Anastasiia Tagiltseva" userId="S::m20200041@novaims.unl.pt::181f07b4-193e-459c-a9f9-194f5af09ea3" providerId="AD" clId="Web-{3D39D2EC-FFA5-467E-A199-DD969B75E840}" dt="2021-04-19T18:17:49.307" v="4"/>
          <ac:picMkLst>
            <pc:docMk/>
            <pc:sldMk cId="928287671" sldId="262"/>
            <ac:picMk id="1026" creationId="{3AE89135-38F3-49F9-B780-F270BB737E7F}"/>
          </ac:picMkLst>
        </pc:picChg>
      </pc:sldChg>
    </pc:docChg>
  </pc:docChgLst>
  <pc:docChgLst>
    <pc:chgData name="Anastasiia Tagiltseva" userId="S::m20200041@novaims.unl.pt::181f07b4-193e-459c-a9f9-194f5af09ea3" providerId="AD" clId="Web-{0883C690-F756-432D-BDAD-5DDF912A33A8}"/>
    <pc:docChg chg="modSld">
      <pc:chgData name="Anastasiia Tagiltseva" userId="S::m20200041@novaims.unl.pt::181f07b4-193e-459c-a9f9-194f5af09ea3" providerId="AD" clId="Web-{0883C690-F756-432D-BDAD-5DDF912A33A8}" dt="2021-04-19T19:15:47.892" v="3" actId="14100"/>
      <pc:docMkLst>
        <pc:docMk/>
      </pc:docMkLst>
      <pc:sldChg chg="addSp delSp modSp">
        <pc:chgData name="Anastasiia Tagiltseva" userId="S::m20200041@novaims.unl.pt::181f07b4-193e-459c-a9f9-194f5af09ea3" providerId="AD" clId="Web-{0883C690-F756-432D-BDAD-5DDF912A33A8}" dt="2021-04-19T19:15:47.892" v="3" actId="14100"/>
        <pc:sldMkLst>
          <pc:docMk/>
          <pc:sldMk cId="928287671" sldId="262"/>
        </pc:sldMkLst>
        <pc:picChg chg="del">
          <ac:chgData name="Anastasiia Tagiltseva" userId="S::m20200041@novaims.unl.pt::181f07b4-193e-459c-a9f9-194f5af09ea3" providerId="AD" clId="Web-{0883C690-F756-432D-BDAD-5DDF912A33A8}" dt="2021-04-19T19:15:39.267" v="0"/>
          <ac:picMkLst>
            <pc:docMk/>
            <pc:sldMk cId="928287671" sldId="262"/>
            <ac:picMk id="3" creationId="{CE13AEFA-75EB-4481-8F2F-BA7BB3326CEF}"/>
          </ac:picMkLst>
        </pc:picChg>
        <pc:picChg chg="add mod">
          <ac:chgData name="Anastasiia Tagiltseva" userId="S::m20200041@novaims.unl.pt::181f07b4-193e-459c-a9f9-194f5af09ea3" providerId="AD" clId="Web-{0883C690-F756-432D-BDAD-5DDF912A33A8}" dt="2021-04-19T19:15:47.892" v="3" actId="14100"/>
          <ac:picMkLst>
            <pc:docMk/>
            <pc:sldMk cId="928287671" sldId="262"/>
            <ac:picMk id="4" creationId="{41251B19-E132-47C5-8605-705C4D92B0D8}"/>
          </ac:picMkLst>
        </pc:picChg>
      </pc:sldChg>
    </pc:docChg>
  </pc:docChgLst>
  <pc:docChgLst>
    <pc:chgData name="Anastasiia Tagiltseva" userId="S::m20200041@novaims.unl.pt::181f07b4-193e-459c-a9f9-194f5af09ea3" providerId="AD" clId="Web-{53C2D190-248F-419E-BBE4-81664AC57990}"/>
    <pc:docChg chg="modSld">
      <pc:chgData name="Anastasiia Tagiltseva" userId="S::m20200041@novaims.unl.pt::181f07b4-193e-459c-a9f9-194f5af09ea3" providerId="AD" clId="Web-{53C2D190-248F-419E-BBE4-81664AC57990}" dt="2021-04-19T14:38:15.544" v="4" actId="1076"/>
      <pc:docMkLst>
        <pc:docMk/>
      </pc:docMkLst>
      <pc:sldChg chg="addSp delSp modSp">
        <pc:chgData name="Anastasiia Tagiltseva" userId="S::m20200041@novaims.unl.pt::181f07b4-193e-459c-a9f9-194f5af09ea3" providerId="AD" clId="Web-{53C2D190-248F-419E-BBE4-81664AC57990}" dt="2021-04-19T14:38:15.544" v="4" actId="1076"/>
        <pc:sldMkLst>
          <pc:docMk/>
          <pc:sldMk cId="928287671" sldId="262"/>
        </pc:sldMkLst>
        <pc:picChg chg="del">
          <ac:chgData name="Anastasiia Tagiltseva" userId="S::m20200041@novaims.unl.pt::181f07b4-193e-459c-a9f9-194f5af09ea3" providerId="AD" clId="Web-{53C2D190-248F-419E-BBE4-81664AC57990}" dt="2021-04-19T14:37:58.294" v="0"/>
          <ac:picMkLst>
            <pc:docMk/>
            <pc:sldMk cId="928287671" sldId="262"/>
            <ac:picMk id="3" creationId="{25D439CC-4620-46D7-8C57-A30E26ED11F3}"/>
          </ac:picMkLst>
        </pc:picChg>
        <pc:picChg chg="add mod">
          <ac:chgData name="Anastasiia Tagiltseva" userId="S::m20200041@novaims.unl.pt::181f07b4-193e-459c-a9f9-194f5af09ea3" providerId="AD" clId="Web-{53C2D190-248F-419E-BBE4-81664AC57990}" dt="2021-04-19T14:38:09.779" v="3" actId="14100"/>
          <ac:picMkLst>
            <pc:docMk/>
            <pc:sldMk cId="928287671" sldId="262"/>
            <ac:picMk id="4" creationId="{433D081A-DB3E-46A8-97DD-5CAC1A1B67EC}"/>
          </ac:picMkLst>
        </pc:picChg>
        <pc:picChg chg="mod">
          <ac:chgData name="Anastasiia Tagiltseva" userId="S::m20200041@novaims.unl.pt::181f07b4-193e-459c-a9f9-194f5af09ea3" providerId="AD" clId="Web-{53C2D190-248F-419E-BBE4-81664AC57990}" dt="2021-04-19T14:38:15.544" v="4" actId="1076"/>
          <ac:picMkLst>
            <pc:docMk/>
            <pc:sldMk cId="928287671" sldId="262"/>
            <ac:picMk id="1026" creationId="{3AE89135-38F3-49F9-B780-F270BB737E7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57B26-5153-4F3D-8678-ED079BF72DD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DC072-AB90-4F58-B402-F833663E6D43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Pre-</a:t>
          </a:r>
        </a:p>
      </dgm:t>
    </dgm:pt>
    <dgm:pt modelId="{B2377B1A-2A80-4390-A2BB-85BC1AE72E50}" type="parTrans" cxnId="{99D5811E-5EE1-4267-B268-FE3A3AE409E8}">
      <dgm:prSet/>
      <dgm:spPr/>
      <dgm:t>
        <a:bodyPr/>
        <a:lstStyle/>
        <a:p>
          <a:endParaRPr lang="en-US"/>
        </a:p>
      </dgm:t>
    </dgm:pt>
    <dgm:pt modelId="{2A1ABBC2-C1EA-44D8-88B9-194D96826FFE}" type="sibTrans" cxnId="{99D5811E-5EE1-4267-B268-FE3A3AE409E8}">
      <dgm:prSet/>
      <dgm:spPr/>
      <dgm:t>
        <a:bodyPr/>
        <a:lstStyle/>
        <a:p>
          <a:endParaRPr lang="en-US"/>
        </a:p>
      </dgm:t>
    </dgm:pt>
    <dgm:pt modelId="{AC5829B0-34A0-4824-A0B6-337FD3A5FE8D}">
      <dgm:prSet phldrT="[Text]"/>
      <dgm:spPr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Pilot program</a:t>
          </a:r>
        </a:p>
      </dgm:t>
    </dgm:pt>
    <dgm:pt modelId="{A582937C-0D15-4F0A-8514-3670D94E38D5}" type="parTrans" cxnId="{8FE1A7CF-6BC7-4578-913B-110C551206D3}">
      <dgm:prSet/>
      <dgm:spPr/>
      <dgm:t>
        <a:bodyPr/>
        <a:lstStyle/>
        <a:p>
          <a:endParaRPr lang="en-US"/>
        </a:p>
      </dgm:t>
    </dgm:pt>
    <dgm:pt modelId="{06280752-3765-440A-9FA0-D2438D79607F}" type="sibTrans" cxnId="{8FE1A7CF-6BC7-4578-913B-110C551206D3}">
      <dgm:prSet/>
      <dgm:spPr/>
      <dgm:t>
        <a:bodyPr/>
        <a:lstStyle/>
        <a:p>
          <a:endParaRPr lang="en-US"/>
        </a:p>
      </dgm:t>
    </dgm:pt>
    <dgm:pt modelId="{2E52F82D-818A-4BC4-BE04-DE3EC8C7B1EB}">
      <dgm:prSet phldrT="[Text]"/>
      <dgm:spPr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Recommendation system</a:t>
          </a:r>
        </a:p>
      </dgm:t>
    </dgm:pt>
    <dgm:pt modelId="{BC0733DE-6AD2-40EA-B810-174D12208D0A}" type="parTrans" cxnId="{B5624C37-8286-4CBB-8A53-9C1A667E9E48}">
      <dgm:prSet/>
      <dgm:spPr/>
      <dgm:t>
        <a:bodyPr/>
        <a:lstStyle/>
        <a:p>
          <a:endParaRPr lang="en-US"/>
        </a:p>
      </dgm:t>
    </dgm:pt>
    <dgm:pt modelId="{584575FC-90EA-4B34-98BA-2ED5F02B5495}" type="sibTrans" cxnId="{B5624C37-8286-4CBB-8A53-9C1A667E9E48}">
      <dgm:prSet/>
      <dgm:spPr/>
      <dgm:t>
        <a:bodyPr/>
        <a:lstStyle/>
        <a:p>
          <a:endParaRPr lang="en-US"/>
        </a:p>
      </dgm:t>
    </dgm:pt>
    <dgm:pt modelId="{7ABCC5A3-A537-4F03-A7B5-1BD1A43AD069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Full</a:t>
          </a:r>
        </a:p>
      </dgm:t>
    </dgm:pt>
    <dgm:pt modelId="{F0C4762C-3D27-4697-B087-3E8B15A8199E}" type="parTrans" cxnId="{3233423A-627A-499A-A74E-85B3A2D6FE5F}">
      <dgm:prSet/>
      <dgm:spPr/>
      <dgm:t>
        <a:bodyPr/>
        <a:lstStyle/>
        <a:p>
          <a:endParaRPr lang="en-US"/>
        </a:p>
      </dgm:t>
    </dgm:pt>
    <dgm:pt modelId="{C9390069-28F8-4FB5-9846-0B040DFB00D9}" type="sibTrans" cxnId="{3233423A-627A-499A-A74E-85B3A2D6FE5F}">
      <dgm:prSet/>
      <dgm:spPr/>
      <dgm:t>
        <a:bodyPr/>
        <a:lstStyle/>
        <a:p>
          <a:endParaRPr lang="en-US"/>
        </a:p>
      </dgm:t>
    </dgm:pt>
    <dgm:pt modelId="{BF4978F3-D461-46D1-A76A-770C3D334F76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Making necessary adjustments based on reviews</a:t>
          </a:r>
        </a:p>
      </dgm:t>
    </dgm:pt>
    <dgm:pt modelId="{0563AA92-5ECE-47D9-BE26-6D91C47267E6}" type="parTrans" cxnId="{B17D42A3-C625-4244-A982-A2CA35E552C9}">
      <dgm:prSet/>
      <dgm:spPr/>
      <dgm:t>
        <a:bodyPr/>
        <a:lstStyle/>
        <a:p>
          <a:endParaRPr lang="en-US"/>
        </a:p>
      </dgm:t>
    </dgm:pt>
    <dgm:pt modelId="{C15C51AF-BEEA-4436-B989-3F4AB823EA49}" type="sibTrans" cxnId="{B17D42A3-C625-4244-A982-A2CA35E552C9}">
      <dgm:prSet/>
      <dgm:spPr/>
      <dgm:t>
        <a:bodyPr/>
        <a:lstStyle/>
        <a:p>
          <a:endParaRPr lang="en-US"/>
        </a:p>
      </dgm:t>
    </dgm:pt>
    <dgm:pt modelId="{941F2213-28A9-4BFF-AD1A-7055DDFAA6B1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Post-</a:t>
          </a:r>
        </a:p>
      </dgm:t>
    </dgm:pt>
    <dgm:pt modelId="{31D5D033-15FB-404F-AB29-2DDCB22B7B2F}" type="parTrans" cxnId="{A8C0EFB0-5B8D-4BDA-9DFF-F93B9D55425F}">
      <dgm:prSet/>
      <dgm:spPr/>
      <dgm:t>
        <a:bodyPr/>
        <a:lstStyle/>
        <a:p>
          <a:endParaRPr lang="en-US"/>
        </a:p>
      </dgm:t>
    </dgm:pt>
    <dgm:pt modelId="{4BA0F561-B7C7-4DBC-85F1-60BA8CFF3F28}" type="sibTrans" cxnId="{A8C0EFB0-5B8D-4BDA-9DFF-F93B9D55425F}">
      <dgm:prSet/>
      <dgm:spPr/>
      <dgm:t>
        <a:bodyPr/>
        <a:lstStyle/>
        <a:p>
          <a:endParaRPr lang="en-US"/>
        </a:p>
      </dgm:t>
    </dgm:pt>
    <dgm:pt modelId="{FC28B454-A929-4E3E-A6F3-C543EE0B456F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Recommendation system based on association rules </a:t>
          </a:r>
        </a:p>
      </dgm:t>
    </dgm:pt>
    <dgm:pt modelId="{97844CE9-8D02-4690-8FEB-D9B4E921A788}" type="parTrans" cxnId="{C9A956B9-C0B4-4D0F-911A-BEEB1E437C2E}">
      <dgm:prSet/>
      <dgm:spPr/>
      <dgm:t>
        <a:bodyPr/>
        <a:lstStyle/>
        <a:p>
          <a:endParaRPr lang="en-US"/>
        </a:p>
      </dgm:t>
    </dgm:pt>
    <dgm:pt modelId="{D28714D3-71BC-4D9A-94E6-284BF6DC7E16}" type="sibTrans" cxnId="{C9A956B9-C0B4-4D0F-911A-BEEB1E437C2E}">
      <dgm:prSet/>
      <dgm:spPr/>
      <dgm:t>
        <a:bodyPr/>
        <a:lstStyle/>
        <a:p>
          <a:endParaRPr lang="en-US"/>
        </a:p>
      </dgm:t>
    </dgm:pt>
    <dgm:pt modelId="{96F37788-1C7C-42B0-AFFA-518EA5FF18C5}">
      <dgm:prSet/>
      <dgm:spPr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Adapt the app for this purpose</a:t>
          </a:r>
        </a:p>
      </dgm:t>
    </dgm:pt>
    <dgm:pt modelId="{4464C6AA-D809-4891-8F51-1FB334764E01}" type="parTrans" cxnId="{29EB8377-8324-45DB-939C-17E3B2AA0CE0}">
      <dgm:prSet/>
      <dgm:spPr/>
      <dgm:t>
        <a:bodyPr/>
        <a:lstStyle/>
        <a:p>
          <a:endParaRPr lang="en-US"/>
        </a:p>
      </dgm:t>
    </dgm:pt>
    <dgm:pt modelId="{88193B31-F6E5-40E2-8779-524F35C488A0}" type="sibTrans" cxnId="{29EB8377-8324-45DB-939C-17E3B2AA0CE0}">
      <dgm:prSet/>
      <dgm:spPr/>
      <dgm:t>
        <a:bodyPr/>
        <a:lstStyle/>
        <a:p>
          <a:endParaRPr lang="en-US"/>
        </a:p>
      </dgm:t>
    </dgm:pt>
    <dgm:pt modelId="{1285772D-1DC8-4337-9EDB-66870E39BF7E}">
      <dgm:prSet/>
      <dgm:spPr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Get feedback from users</a:t>
          </a:r>
        </a:p>
      </dgm:t>
    </dgm:pt>
    <dgm:pt modelId="{462CEE6E-7CB9-483F-A3DC-F5D7E0387672}" type="parTrans" cxnId="{75A26FA1-1F4C-4F05-B5C8-CF6D927A7492}">
      <dgm:prSet/>
      <dgm:spPr/>
      <dgm:t>
        <a:bodyPr/>
        <a:lstStyle/>
        <a:p>
          <a:endParaRPr lang="en-US"/>
        </a:p>
      </dgm:t>
    </dgm:pt>
    <dgm:pt modelId="{B20CA798-849C-4CE5-A866-B0754E5A0A41}" type="sibTrans" cxnId="{75A26FA1-1F4C-4F05-B5C8-CF6D927A7492}">
      <dgm:prSet/>
      <dgm:spPr/>
      <dgm:t>
        <a:bodyPr/>
        <a:lstStyle/>
        <a:p>
          <a:endParaRPr lang="en-US"/>
        </a:p>
      </dgm:t>
    </dgm:pt>
    <dgm:pt modelId="{1AEC51C7-EA3C-4AAB-8FFF-26B6565131AE}">
      <dgm:prSet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Periodical assessments</a:t>
          </a:r>
        </a:p>
      </dgm:t>
    </dgm:pt>
    <dgm:pt modelId="{47F3AC9A-9AE8-4987-BF8C-E470E05ADCDC}" type="parTrans" cxnId="{E0070A27-66B6-4130-9D6D-F76BF9969C73}">
      <dgm:prSet/>
      <dgm:spPr/>
      <dgm:t>
        <a:bodyPr/>
        <a:lstStyle/>
        <a:p>
          <a:endParaRPr lang="en-US"/>
        </a:p>
      </dgm:t>
    </dgm:pt>
    <dgm:pt modelId="{EB12C6CD-954B-474A-864C-E2CCAD311336}" type="sibTrans" cxnId="{E0070A27-66B6-4130-9D6D-F76BF9969C73}">
      <dgm:prSet/>
      <dgm:spPr/>
      <dgm:t>
        <a:bodyPr/>
        <a:lstStyle/>
        <a:p>
          <a:endParaRPr lang="en-US"/>
        </a:p>
      </dgm:t>
    </dgm:pt>
    <dgm:pt modelId="{F00C81A6-209C-47F2-B422-D72FD0AACDBA}">
      <dgm:prSet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Continuous evaluation </a:t>
          </a:r>
        </a:p>
      </dgm:t>
    </dgm:pt>
    <dgm:pt modelId="{524788CE-E1C1-4B72-B0AC-7F9873DDCFEE}" type="parTrans" cxnId="{91B3D726-4295-41D0-906D-FD7AE7DC1C4B}">
      <dgm:prSet/>
      <dgm:spPr/>
      <dgm:t>
        <a:bodyPr/>
        <a:lstStyle/>
        <a:p>
          <a:endParaRPr lang="en-US"/>
        </a:p>
      </dgm:t>
    </dgm:pt>
    <dgm:pt modelId="{18FD9868-FBC0-454B-AA5A-BF70459BF5CB}" type="sibTrans" cxnId="{91B3D726-4295-41D0-906D-FD7AE7DC1C4B}">
      <dgm:prSet/>
      <dgm:spPr/>
      <dgm:t>
        <a:bodyPr/>
        <a:lstStyle/>
        <a:p>
          <a:endParaRPr lang="en-US"/>
        </a:p>
      </dgm:t>
    </dgm:pt>
    <dgm:pt modelId="{E9292FDA-AD2B-4018-97A4-9821D5CF22C5}">
      <dgm:prSet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Using complete dataset</a:t>
          </a:r>
        </a:p>
      </dgm:t>
    </dgm:pt>
    <dgm:pt modelId="{7A1CDABA-A3C1-4C34-AEDA-007832CF6995}" type="parTrans" cxnId="{96991FD4-8BBD-4A4F-AC24-2B0826DC2D11}">
      <dgm:prSet/>
      <dgm:spPr/>
      <dgm:t>
        <a:bodyPr/>
        <a:lstStyle/>
        <a:p>
          <a:endParaRPr lang="en-US"/>
        </a:p>
      </dgm:t>
    </dgm:pt>
    <dgm:pt modelId="{42B40D3A-4351-4B47-8AE4-0CCB73393F1B}" type="sibTrans" cxnId="{96991FD4-8BBD-4A4F-AC24-2B0826DC2D11}">
      <dgm:prSet/>
      <dgm:spPr/>
      <dgm:t>
        <a:bodyPr/>
        <a:lstStyle/>
        <a:p>
          <a:endParaRPr lang="en-US"/>
        </a:p>
      </dgm:t>
    </dgm:pt>
    <dgm:pt modelId="{A53D7EE6-32DA-4E00-BCB0-D476E84F05FB}">
      <dgm:prSet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Recommendations according to day and time</a:t>
          </a:r>
        </a:p>
      </dgm:t>
    </dgm:pt>
    <dgm:pt modelId="{25FB8AE6-7A39-44BF-9794-D86E1E98DAC0}" type="parTrans" cxnId="{223E343D-D2F5-4C9A-8264-DC68C67D7640}">
      <dgm:prSet/>
      <dgm:spPr/>
      <dgm:t>
        <a:bodyPr/>
        <a:lstStyle/>
        <a:p>
          <a:endParaRPr lang="en-US"/>
        </a:p>
      </dgm:t>
    </dgm:pt>
    <dgm:pt modelId="{29A59417-2B9A-40C6-8909-2520D095B1FE}" type="sibTrans" cxnId="{223E343D-D2F5-4C9A-8264-DC68C67D7640}">
      <dgm:prSet/>
      <dgm:spPr/>
      <dgm:t>
        <a:bodyPr/>
        <a:lstStyle/>
        <a:p>
          <a:endParaRPr lang="en-US"/>
        </a:p>
      </dgm:t>
    </dgm:pt>
    <dgm:pt modelId="{0857C6D7-CF9D-4E59-9A2A-ED7F87D4BEEE}" type="pres">
      <dgm:prSet presAssocID="{5FA57B26-5153-4F3D-8678-ED079BF72DD8}" presName="linearFlow" presStyleCnt="0">
        <dgm:presLayoutVars>
          <dgm:dir/>
          <dgm:animLvl val="lvl"/>
          <dgm:resizeHandles val="exact"/>
        </dgm:presLayoutVars>
      </dgm:prSet>
      <dgm:spPr/>
    </dgm:pt>
    <dgm:pt modelId="{B81867C6-81CA-41ED-9E73-753AD7732935}" type="pres">
      <dgm:prSet presAssocID="{2A1DC072-AB90-4F58-B402-F833663E6D43}" presName="composite" presStyleCnt="0"/>
      <dgm:spPr/>
    </dgm:pt>
    <dgm:pt modelId="{67F07BF4-DE48-44EF-9223-F1CBD539DFC2}" type="pres">
      <dgm:prSet presAssocID="{2A1DC072-AB90-4F58-B402-F833663E6D4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B3566FC-A40B-490D-A2CC-9C4A3EBD575E}" type="pres">
      <dgm:prSet presAssocID="{2A1DC072-AB90-4F58-B402-F833663E6D43}" presName="descendantText" presStyleLbl="alignAcc1" presStyleIdx="0" presStyleCnt="3">
        <dgm:presLayoutVars>
          <dgm:bulletEnabled val="1"/>
        </dgm:presLayoutVars>
      </dgm:prSet>
      <dgm:spPr/>
    </dgm:pt>
    <dgm:pt modelId="{EF929B44-0888-48B4-8670-E8FBC4F07BC2}" type="pres">
      <dgm:prSet presAssocID="{2A1ABBC2-C1EA-44D8-88B9-194D96826FFE}" presName="sp" presStyleCnt="0"/>
      <dgm:spPr/>
    </dgm:pt>
    <dgm:pt modelId="{59D249C8-75AE-47B8-A6C2-AC0C5174B28C}" type="pres">
      <dgm:prSet presAssocID="{7ABCC5A3-A537-4F03-A7B5-1BD1A43AD069}" presName="composite" presStyleCnt="0"/>
      <dgm:spPr/>
    </dgm:pt>
    <dgm:pt modelId="{CC593A01-E48D-47BB-9AF7-A88CF1AF9E7E}" type="pres">
      <dgm:prSet presAssocID="{7ABCC5A3-A537-4F03-A7B5-1BD1A43AD0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212D754-8AF2-4719-938E-3A011CC649DD}" type="pres">
      <dgm:prSet presAssocID="{7ABCC5A3-A537-4F03-A7B5-1BD1A43AD069}" presName="descendantText" presStyleLbl="alignAcc1" presStyleIdx="1" presStyleCnt="3">
        <dgm:presLayoutVars>
          <dgm:bulletEnabled val="1"/>
        </dgm:presLayoutVars>
      </dgm:prSet>
      <dgm:spPr/>
    </dgm:pt>
    <dgm:pt modelId="{6671E842-DC59-4BE7-9B67-B55FB8D0C924}" type="pres">
      <dgm:prSet presAssocID="{C9390069-28F8-4FB5-9846-0B040DFB00D9}" presName="sp" presStyleCnt="0"/>
      <dgm:spPr/>
    </dgm:pt>
    <dgm:pt modelId="{A6A70FD1-869C-421C-B36F-00E7970A9488}" type="pres">
      <dgm:prSet presAssocID="{941F2213-28A9-4BFF-AD1A-7055DDFAA6B1}" presName="composite" presStyleCnt="0"/>
      <dgm:spPr/>
    </dgm:pt>
    <dgm:pt modelId="{1E9D6D97-77D9-4E27-B3F6-E25C0A6FDEA3}" type="pres">
      <dgm:prSet presAssocID="{941F2213-28A9-4BFF-AD1A-7055DDFAA6B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6386D73-084B-4900-B023-2292F44A097C}" type="pres">
      <dgm:prSet presAssocID="{941F2213-28A9-4BFF-AD1A-7055DDFAA6B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BA1FB0B-7869-4394-9EA3-8F5F8692447F}" type="presOf" srcId="{A53D7EE6-32DA-4E00-BCB0-D476E84F05FB}" destId="{D6386D73-084B-4900-B023-2292F44A097C}" srcOrd="0" destOrd="2" presId="urn:microsoft.com/office/officeart/2005/8/layout/chevron2"/>
    <dgm:cxn modelId="{99D5811E-5EE1-4267-B268-FE3A3AE409E8}" srcId="{5FA57B26-5153-4F3D-8678-ED079BF72DD8}" destId="{2A1DC072-AB90-4F58-B402-F833663E6D43}" srcOrd="0" destOrd="0" parTransId="{B2377B1A-2A80-4390-A2BB-85BC1AE72E50}" sibTransId="{2A1ABBC2-C1EA-44D8-88B9-194D96826FFE}"/>
    <dgm:cxn modelId="{91B3D726-4295-41D0-906D-FD7AE7DC1C4B}" srcId="{7ABCC5A3-A537-4F03-A7B5-1BD1A43AD069}" destId="{F00C81A6-209C-47F2-B422-D72FD0AACDBA}" srcOrd="2" destOrd="0" parTransId="{524788CE-E1C1-4B72-B0AC-7F9873DDCFEE}" sibTransId="{18FD9868-FBC0-454B-AA5A-BF70459BF5CB}"/>
    <dgm:cxn modelId="{E0070A27-66B6-4130-9D6D-F76BF9969C73}" srcId="{7ABCC5A3-A537-4F03-A7B5-1BD1A43AD069}" destId="{1AEC51C7-EA3C-4AAB-8FFF-26B6565131AE}" srcOrd="1" destOrd="0" parTransId="{47F3AC9A-9AE8-4987-BF8C-E470E05ADCDC}" sibTransId="{EB12C6CD-954B-474A-864C-E2CCAD311336}"/>
    <dgm:cxn modelId="{D14EA830-D982-4DD1-A2ED-1D49DB227E77}" type="presOf" srcId="{5FA57B26-5153-4F3D-8678-ED079BF72DD8}" destId="{0857C6D7-CF9D-4E59-9A2A-ED7F87D4BEEE}" srcOrd="0" destOrd="0" presId="urn:microsoft.com/office/officeart/2005/8/layout/chevron2"/>
    <dgm:cxn modelId="{B5624C37-8286-4CBB-8A53-9C1A667E9E48}" srcId="{2A1DC072-AB90-4F58-B402-F833663E6D43}" destId="{2E52F82D-818A-4BC4-BE04-DE3EC8C7B1EB}" srcOrd="1" destOrd="0" parTransId="{BC0733DE-6AD2-40EA-B810-174D12208D0A}" sibTransId="{584575FC-90EA-4B34-98BA-2ED5F02B5495}"/>
    <dgm:cxn modelId="{3233423A-627A-499A-A74E-85B3A2D6FE5F}" srcId="{5FA57B26-5153-4F3D-8678-ED079BF72DD8}" destId="{7ABCC5A3-A537-4F03-A7B5-1BD1A43AD069}" srcOrd="1" destOrd="0" parTransId="{F0C4762C-3D27-4697-B087-3E8B15A8199E}" sibTransId="{C9390069-28F8-4FB5-9846-0B040DFB00D9}"/>
    <dgm:cxn modelId="{A6D07C3B-9A61-4EEA-A355-C820B72C9101}" type="presOf" srcId="{FC28B454-A929-4E3E-A6F3-C543EE0B456F}" destId="{D6386D73-084B-4900-B023-2292F44A097C}" srcOrd="0" destOrd="0" presId="urn:microsoft.com/office/officeart/2005/8/layout/chevron2"/>
    <dgm:cxn modelId="{5FA5613C-B449-4B10-AB4E-C7EE7041DA5C}" type="presOf" srcId="{BF4978F3-D461-46D1-A76A-770C3D334F76}" destId="{1212D754-8AF2-4719-938E-3A011CC649DD}" srcOrd="0" destOrd="0" presId="urn:microsoft.com/office/officeart/2005/8/layout/chevron2"/>
    <dgm:cxn modelId="{223E343D-D2F5-4C9A-8264-DC68C67D7640}" srcId="{941F2213-28A9-4BFF-AD1A-7055DDFAA6B1}" destId="{A53D7EE6-32DA-4E00-BCB0-D476E84F05FB}" srcOrd="2" destOrd="0" parTransId="{25FB8AE6-7A39-44BF-9794-D86E1E98DAC0}" sibTransId="{29A59417-2B9A-40C6-8909-2520D095B1FE}"/>
    <dgm:cxn modelId="{EF960A62-0169-4FE1-A3C2-6182EB4F434E}" type="presOf" srcId="{2E52F82D-818A-4BC4-BE04-DE3EC8C7B1EB}" destId="{BB3566FC-A40B-490D-A2CC-9C4A3EBD575E}" srcOrd="0" destOrd="1" presId="urn:microsoft.com/office/officeart/2005/8/layout/chevron2"/>
    <dgm:cxn modelId="{FD168B63-2D8C-4A96-A1B6-9CA5AB456AD3}" type="presOf" srcId="{E9292FDA-AD2B-4018-97A4-9821D5CF22C5}" destId="{D6386D73-084B-4900-B023-2292F44A097C}" srcOrd="0" destOrd="1" presId="urn:microsoft.com/office/officeart/2005/8/layout/chevron2"/>
    <dgm:cxn modelId="{7003FD54-6D03-4843-9E99-B6BA896DBF61}" type="presOf" srcId="{2A1DC072-AB90-4F58-B402-F833663E6D43}" destId="{67F07BF4-DE48-44EF-9223-F1CBD539DFC2}" srcOrd="0" destOrd="0" presId="urn:microsoft.com/office/officeart/2005/8/layout/chevron2"/>
    <dgm:cxn modelId="{29EB8377-8324-45DB-939C-17E3B2AA0CE0}" srcId="{2A1DC072-AB90-4F58-B402-F833663E6D43}" destId="{96F37788-1C7C-42B0-AFFA-518EA5FF18C5}" srcOrd="2" destOrd="0" parTransId="{4464C6AA-D809-4891-8F51-1FB334764E01}" sibTransId="{88193B31-F6E5-40E2-8779-524F35C488A0}"/>
    <dgm:cxn modelId="{BD254088-2C26-409B-AF24-B2F837494CFA}" type="presOf" srcId="{1285772D-1DC8-4337-9EDB-66870E39BF7E}" destId="{BB3566FC-A40B-490D-A2CC-9C4A3EBD575E}" srcOrd="0" destOrd="3" presId="urn:microsoft.com/office/officeart/2005/8/layout/chevron2"/>
    <dgm:cxn modelId="{75A26FA1-1F4C-4F05-B5C8-CF6D927A7492}" srcId="{2A1DC072-AB90-4F58-B402-F833663E6D43}" destId="{1285772D-1DC8-4337-9EDB-66870E39BF7E}" srcOrd="3" destOrd="0" parTransId="{462CEE6E-7CB9-483F-A3DC-F5D7E0387672}" sibTransId="{B20CA798-849C-4CE5-A866-B0754E5A0A41}"/>
    <dgm:cxn modelId="{B17D42A3-C625-4244-A982-A2CA35E552C9}" srcId="{7ABCC5A3-A537-4F03-A7B5-1BD1A43AD069}" destId="{BF4978F3-D461-46D1-A76A-770C3D334F76}" srcOrd="0" destOrd="0" parTransId="{0563AA92-5ECE-47D9-BE26-6D91C47267E6}" sibTransId="{C15C51AF-BEEA-4436-B989-3F4AB823EA49}"/>
    <dgm:cxn modelId="{F1B3D6A7-F99B-4D1C-BD92-6BB884B9F5A2}" type="presOf" srcId="{AC5829B0-34A0-4824-A0B6-337FD3A5FE8D}" destId="{BB3566FC-A40B-490D-A2CC-9C4A3EBD575E}" srcOrd="0" destOrd="0" presId="urn:microsoft.com/office/officeart/2005/8/layout/chevron2"/>
    <dgm:cxn modelId="{A8C0EFB0-5B8D-4BDA-9DFF-F93B9D55425F}" srcId="{5FA57B26-5153-4F3D-8678-ED079BF72DD8}" destId="{941F2213-28A9-4BFF-AD1A-7055DDFAA6B1}" srcOrd="2" destOrd="0" parTransId="{31D5D033-15FB-404F-AB29-2DDCB22B7B2F}" sibTransId="{4BA0F561-B7C7-4DBC-85F1-60BA8CFF3F28}"/>
    <dgm:cxn modelId="{042CC7B1-9FB9-44C6-824D-7D54BD986E36}" type="presOf" srcId="{F00C81A6-209C-47F2-B422-D72FD0AACDBA}" destId="{1212D754-8AF2-4719-938E-3A011CC649DD}" srcOrd="0" destOrd="2" presId="urn:microsoft.com/office/officeart/2005/8/layout/chevron2"/>
    <dgm:cxn modelId="{1C47DDB7-87B9-49C3-9CBF-B77A7754052D}" type="presOf" srcId="{7ABCC5A3-A537-4F03-A7B5-1BD1A43AD069}" destId="{CC593A01-E48D-47BB-9AF7-A88CF1AF9E7E}" srcOrd="0" destOrd="0" presId="urn:microsoft.com/office/officeart/2005/8/layout/chevron2"/>
    <dgm:cxn modelId="{C9A956B9-C0B4-4D0F-911A-BEEB1E437C2E}" srcId="{941F2213-28A9-4BFF-AD1A-7055DDFAA6B1}" destId="{FC28B454-A929-4E3E-A6F3-C543EE0B456F}" srcOrd="0" destOrd="0" parTransId="{97844CE9-8D02-4690-8FEB-D9B4E921A788}" sibTransId="{D28714D3-71BC-4D9A-94E6-284BF6DC7E16}"/>
    <dgm:cxn modelId="{A921ABBE-819A-4775-9884-6B76ACDCA5DF}" type="presOf" srcId="{1AEC51C7-EA3C-4AAB-8FFF-26B6565131AE}" destId="{1212D754-8AF2-4719-938E-3A011CC649DD}" srcOrd="0" destOrd="1" presId="urn:microsoft.com/office/officeart/2005/8/layout/chevron2"/>
    <dgm:cxn modelId="{6B822DC3-5132-4A49-B326-11C623367830}" type="presOf" srcId="{941F2213-28A9-4BFF-AD1A-7055DDFAA6B1}" destId="{1E9D6D97-77D9-4E27-B3F6-E25C0A6FDEA3}" srcOrd="0" destOrd="0" presId="urn:microsoft.com/office/officeart/2005/8/layout/chevron2"/>
    <dgm:cxn modelId="{8FE1A7CF-6BC7-4578-913B-110C551206D3}" srcId="{2A1DC072-AB90-4F58-B402-F833663E6D43}" destId="{AC5829B0-34A0-4824-A0B6-337FD3A5FE8D}" srcOrd="0" destOrd="0" parTransId="{A582937C-0D15-4F0A-8514-3670D94E38D5}" sibTransId="{06280752-3765-440A-9FA0-D2438D79607F}"/>
    <dgm:cxn modelId="{96991FD4-8BBD-4A4F-AC24-2B0826DC2D11}" srcId="{941F2213-28A9-4BFF-AD1A-7055DDFAA6B1}" destId="{E9292FDA-AD2B-4018-97A4-9821D5CF22C5}" srcOrd="1" destOrd="0" parTransId="{7A1CDABA-A3C1-4C34-AEDA-007832CF6995}" sibTransId="{42B40D3A-4351-4B47-8AE4-0CCB73393F1B}"/>
    <dgm:cxn modelId="{FA37ABE5-5508-462C-BF84-FFD9B27EF05F}" type="presOf" srcId="{96F37788-1C7C-42B0-AFFA-518EA5FF18C5}" destId="{BB3566FC-A40B-490D-A2CC-9C4A3EBD575E}" srcOrd="0" destOrd="2" presId="urn:microsoft.com/office/officeart/2005/8/layout/chevron2"/>
    <dgm:cxn modelId="{66912A60-D962-4CA4-88C4-902838B7B7AE}" type="presParOf" srcId="{0857C6D7-CF9D-4E59-9A2A-ED7F87D4BEEE}" destId="{B81867C6-81CA-41ED-9E73-753AD7732935}" srcOrd="0" destOrd="0" presId="urn:microsoft.com/office/officeart/2005/8/layout/chevron2"/>
    <dgm:cxn modelId="{25A4BEA7-9446-48AC-8352-AB5236C2B3DA}" type="presParOf" srcId="{B81867C6-81CA-41ED-9E73-753AD7732935}" destId="{67F07BF4-DE48-44EF-9223-F1CBD539DFC2}" srcOrd="0" destOrd="0" presId="urn:microsoft.com/office/officeart/2005/8/layout/chevron2"/>
    <dgm:cxn modelId="{2E1922D7-DDC2-49D3-A354-3E163402A747}" type="presParOf" srcId="{B81867C6-81CA-41ED-9E73-753AD7732935}" destId="{BB3566FC-A40B-490D-A2CC-9C4A3EBD575E}" srcOrd="1" destOrd="0" presId="urn:microsoft.com/office/officeart/2005/8/layout/chevron2"/>
    <dgm:cxn modelId="{3D7B95E7-3921-4C59-AACD-85DF22CFD7F3}" type="presParOf" srcId="{0857C6D7-CF9D-4E59-9A2A-ED7F87D4BEEE}" destId="{EF929B44-0888-48B4-8670-E8FBC4F07BC2}" srcOrd="1" destOrd="0" presId="urn:microsoft.com/office/officeart/2005/8/layout/chevron2"/>
    <dgm:cxn modelId="{11A590B2-750B-48F3-8E32-7B7FE06C545E}" type="presParOf" srcId="{0857C6D7-CF9D-4E59-9A2A-ED7F87D4BEEE}" destId="{59D249C8-75AE-47B8-A6C2-AC0C5174B28C}" srcOrd="2" destOrd="0" presId="urn:microsoft.com/office/officeart/2005/8/layout/chevron2"/>
    <dgm:cxn modelId="{B762B976-6E27-43D1-A7BA-C713F5311D10}" type="presParOf" srcId="{59D249C8-75AE-47B8-A6C2-AC0C5174B28C}" destId="{CC593A01-E48D-47BB-9AF7-A88CF1AF9E7E}" srcOrd="0" destOrd="0" presId="urn:microsoft.com/office/officeart/2005/8/layout/chevron2"/>
    <dgm:cxn modelId="{EB284EB5-8F3E-4113-93EC-3C45C8065371}" type="presParOf" srcId="{59D249C8-75AE-47B8-A6C2-AC0C5174B28C}" destId="{1212D754-8AF2-4719-938E-3A011CC649DD}" srcOrd="1" destOrd="0" presId="urn:microsoft.com/office/officeart/2005/8/layout/chevron2"/>
    <dgm:cxn modelId="{14F61B62-0485-4FB4-9A10-73EDF8D73B2E}" type="presParOf" srcId="{0857C6D7-CF9D-4E59-9A2A-ED7F87D4BEEE}" destId="{6671E842-DC59-4BE7-9B67-B55FB8D0C924}" srcOrd="3" destOrd="0" presId="urn:microsoft.com/office/officeart/2005/8/layout/chevron2"/>
    <dgm:cxn modelId="{663769BF-4E5C-45F1-8248-3E8E8E5C5588}" type="presParOf" srcId="{0857C6D7-CF9D-4E59-9A2A-ED7F87D4BEEE}" destId="{A6A70FD1-869C-421C-B36F-00E7970A9488}" srcOrd="4" destOrd="0" presId="urn:microsoft.com/office/officeart/2005/8/layout/chevron2"/>
    <dgm:cxn modelId="{14A499CF-0CA6-445B-A731-F2D21A69392B}" type="presParOf" srcId="{A6A70FD1-869C-421C-B36F-00E7970A9488}" destId="{1E9D6D97-77D9-4E27-B3F6-E25C0A6FDEA3}" srcOrd="0" destOrd="0" presId="urn:microsoft.com/office/officeart/2005/8/layout/chevron2"/>
    <dgm:cxn modelId="{EEF3999E-6987-4544-A216-19148179DEA7}" type="presParOf" srcId="{A6A70FD1-869C-421C-B36F-00E7970A9488}" destId="{D6386D73-084B-4900-B023-2292F44A09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07BF4-DE48-44EF-9223-F1CBD539DFC2}">
      <dsp:nvSpPr>
        <dsp:cNvPr id="0" name=""/>
        <dsp:cNvSpPr/>
      </dsp:nvSpPr>
      <dsp:spPr>
        <a:xfrm rot="5400000">
          <a:off x="-253305" y="256416"/>
          <a:ext cx="1688703" cy="1182092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Pre-</a:t>
          </a:r>
        </a:p>
      </dsp:txBody>
      <dsp:txXfrm rot="-5400000">
        <a:off x="1" y="594156"/>
        <a:ext cx="1182092" cy="506611"/>
      </dsp:txXfrm>
    </dsp:sp>
    <dsp:sp modelId="{BB3566FC-A40B-490D-A2CC-9C4A3EBD575E}">
      <dsp:nvSpPr>
        <dsp:cNvPr id="0" name=""/>
        <dsp:cNvSpPr/>
      </dsp:nvSpPr>
      <dsp:spPr>
        <a:xfrm rot="5400000">
          <a:off x="3568132" y="-2382928"/>
          <a:ext cx="1097657" cy="586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Pilot program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Recommendation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Adapt the app for this purpose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Get feedback from users</a:t>
          </a:r>
        </a:p>
      </dsp:txBody>
      <dsp:txXfrm rot="-5400000">
        <a:off x="1182093" y="56694"/>
        <a:ext cx="5816153" cy="990491"/>
      </dsp:txXfrm>
    </dsp:sp>
    <dsp:sp modelId="{CC593A01-E48D-47BB-9AF7-A88CF1AF9E7E}">
      <dsp:nvSpPr>
        <dsp:cNvPr id="0" name=""/>
        <dsp:cNvSpPr/>
      </dsp:nvSpPr>
      <dsp:spPr>
        <a:xfrm rot="5400000">
          <a:off x="-253305" y="1752086"/>
          <a:ext cx="1688703" cy="118209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Full</a:t>
          </a:r>
        </a:p>
      </dsp:txBody>
      <dsp:txXfrm rot="-5400000">
        <a:off x="1" y="2089826"/>
        <a:ext cx="1182092" cy="506611"/>
      </dsp:txXfrm>
    </dsp:sp>
    <dsp:sp modelId="{1212D754-8AF2-4719-938E-3A011CC649DD}">
      <dsp:nvSpPr>
        <dsp:cNvPr id="0" name=""/>
        <dsp:cNvSpPr/>
      </dsp:nvSpPr>
      <dsp:spPr>
        <a:xfrm rot="5400000">
          <a:off x="3568132" y="-887258"/>
          <a:ext cx="1097657" cy="586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Making necessary adjustments based on reviews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Periodical assessments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Continuous evaluation </a:t>
          </a:r>
        </a:p>
      </dsp:txBody>
      <dsp:txXfrm rot="-5400000">
        <a:off x="1182093" y="1552364"/>
        <a:ext cx="5816153" cy="990491"/>
      </dsp:txXfrm>
    </dsp:sp>
    <dsp:sp modelId="{1E9D6D97-77D9-4E27-B3F6-E25C0A6FDEA3}">
      <dsp:nvSpPr>
        <dsp:cNvPr id="0" name=""/>
        <dsp:cNvSpPr/>
      </dsp:nvSpPr>
      <dsp:spPr>
        <a:xfrm rot="5400000">
          <a:off x="-253305" y="3247757"/>
          <a:ext cx="1688703" cy="118209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Post-</a:t>
          </a:r>
        </a:p>
      </dsp:txBody>
      <dsp:txXfrm rot="-5400000">
        <a:off x="1" y="3585497"/>
        <a:ext cx="1182092" cy="506611"/>
      </dsp:txXfrm>
    </dsp:sp>
    <dsp:sp modelId="{D6386D73-084B-4900-B023-2292F44A097C}">
      <dsp:nvSpPr>
        <dsp:cNvPr id="0" name=""/>
        <dsp:cNvSpPr/>
      </dsp:nvSpPr>
      <dsp:spPr>
        <a:xfrm rot="5400000">
          <a:off x="3568132" y="608411"/>
          <a:ext cx="1097657" cy="586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Recommendation system based on association rules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Using complete dataset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Recommendations according to day and time</a:t>
          </a:r>
        </a:p>
      </dsp:txBody>
      <dsp:txXfrm rot="-5400000">
        <a:off x="1182093" y="3048034"/>
        <a:ext cx="5816153" cy="990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73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3A11C91-A1FE-4E02-B79C-E782B105B3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0253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2528888"/>
            <a:ext cx="7200900" cy="11509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716338"/>
            <a:ext cx="7200900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34F68A-F9D9-4398-BB11-8282FE538DBF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91164-650A-41C5-9060-5BC4DF7F8B6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199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53E293-016D-4637-8FA6-02756E05A1D4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91F08B-579B-4E64-BB45-CA4991BAB52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9187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42E785-A469-462D-9C8A-C4F7B995270E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5DC51-9720-482E-9C2C-D0F9E78488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2458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B7D2F3-432E-4B61-967B-641757205AA3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D3720-EBE0-4EEA-B4F7-E1109604389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197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9A788C-95B4-4C20-88D2-7E2E5D579133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BEAB8D-B059-4AFE-8984-ABD785D6524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140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9D7C63-8C6A-49C5-8B65-F039D7838C96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DD043-4CB6-4B22-B85F-F062EABAC15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4938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453416-0F0E-436F-BF2F-85346D755277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380044-CCCE-4CA6-BC0C-907C0B08EE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1958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700F36-8D47-480D-8D4D-2DEEF395A91C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1FB77-7485-49D5-8CDC-7D1B4C8FD6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98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0D57A-A174-4148-95F5-A4BBEBFEABB0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C9C2E2-181C-4B5D-B0EF-68E447E92BE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0637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3B0FF4-F41D-4E24-B4E9-05644A5048E1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3E5E9-4488-4103-8D21-51224C1584E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766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E774DB-385F-4B06-B555-EA4BB5553ED6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F393D2-D85F-4B3B-AE62-2293318CEEC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215423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0FF4F4-07A7-494B-BF43-2C128E1136EC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C51D4-77B5-4924-BD88-548569C6FCF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374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28C86A-B008-4D7E-954C-A61894B809A2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25477B-06E9-4E99-A935-BCD8CBEB070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9907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6AE6E2-7A86-461F-9A4C-52011EB27AEE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244DAF-02E5-4FFD-9877-CEC87DBBE0E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22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8BD8B-5F11-42F2-9703-6B4547CC5CBF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A76D8-F606-4835-A879-B79CD844AAA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40776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C10AE-A4A6-4854-95BD-D9F9F5F28B13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59355E-A2AB-4456-A593-B756C85A6A4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53834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3697B2-6C50-4574-99DD-C9459712914B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BD8DF9-D0A4-455D-9623-57E46352DBA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6559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B2D179-19FC-4C99-9B1D-1A6055A21324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32621C-45C1-4122-9FA0-08C6FFFE2DD6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2525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A4BDB1-827D-4476-80CA-C3C593EA83D5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3AE907-115C-46D1-AEF7-1C8198B0394A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6082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514DBF-7535-4395-A64B-8FB6C2ABC262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960BEE-FC31-4741-8DB7-EF7E53E49DF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9102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A78E31-4CA3-4C71-AB62-E50058AB4926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BB6213-60FF-425C-AC18-4696E8F9366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543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B28A5A5B-008C-46A9-A9E7-4E53C1B3453E}" type="datetime1">
              <a:rPr lang="en-US" altLang="ru-RU"/>
              <a:pPr/>
              <a:t>4/19/2021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80B94CAF-4370-4DB0-933F-F70139CABF7F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2D471E86-A3D0-450C-9ECB-AE586384F202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latin typeface="+mn-lt"/>
              </a:defRPr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+mn-lt"/>
              </a:defRPr>
            </a:lvl1pPr>
          </a:lstStyle>
          <a:p>
            <a:fld id="{1C98AD0A-6EF0-405E-87C1-F46DE6CDBB8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267744" y="2980397"/>
            <a:ext cx="3671863" cy="782638"/>
          </a:xfrm>
          <a:noFill/>
        </p:spPr>
        <p:txBody>
          <a:bodyPr/>
          <a:lstStyle/>
          <a:p>
            <a:r>
              <a:rPr lang="en-CA" b="1"/>
              <a:t>Market Basket Analysis</a:t>
            </a:r>
            <a:endParaRPr lang="en-US" altLang="ru-RU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468C951-9E50-4082-B8D1-EB406C7C2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201" y="6436929"/>
            <a:ext cx="8683924" cy="5230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CA" sz="200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Group AA</a:t>
            </a:r>
            <a:r>
              <a:rPr lang="en-CA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   </a:t>
            </a:r>
            <a:r>
              <a:rPr lang="en-CA" sz="130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Anastasiia </a:t>
            </a:r>
            <a:r>
              <a:rPr lang="en-CA" sz="130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Tagiltseva</a:t>
            </a:r>
            <a:r>
              <a:rPr lang="en-CA" sz="130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 | Doris Macean | </a:t>
            </a:r>
            <a:r>
              <a:rPr lang="en-CA" sz="1300" err="1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Doyun</a:t>
            </a:r>
            <a:r>
              <a:rPr lang="en-CA" sz="1300">
                <a:solidFill>
                  <a:srgbClr val="FFFFFF"/>
                </a:solidFill>
                <a:latin typeface="TW Cen MT"/>
                <a:ea typeface="Source Sans Pro Light"/>
                <a:cs typeface="Calibri"/>
              </a:rPr>
              <a:t> Shin |Emil Ahmadov</a:t>
            </a:r>
            <a:endParaRPr lang="en-US">
              <a:solidFill>
                <a:srgbClr val="FFFFFF"/>
              </a:solidFill>
              <a:latin typeface="Georgia"/>
              <a:ea typeface="Source Sans Pro Light"/>
              <a:cs typeface="Calibri"/>
            </a:endParaRPr>
          </a:p>
          <a:p>
            <a:endParaRPr lang="en-CA" sz="1300">
              <a:solidFill>
                <a:srgbClr val="000000"/>
              </a:solidFill>
              <a:latin typeface="TW Cen MT"/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  <a:p>
            <a:endParaRPr lang="en-CA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38" y="-781771"/>
            <a:ext cx="2998487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A2026D5-6602-417A-8E8B-D2FB5ACA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Association – “1</a:t>
            </a:r>
            <a:r>
              <a:rPr lang="en-US" baseline="30000" dirty="0">
                <a:latin typeface="Abadi" panose="020B0604020104020204" pitchFamily="34" charset="0"/>
              </a:rPr>
              <a:t>st</a:t>
            </a:r>
            <a:r>
              <a:rPr lang="en-US" dirty="0">
                <a:latin typeface="Abadi" panose="020B0604020104020204" pitchFamily="34" charset="0"/>
              </a:rPr>
              <a:t>  Things First”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DE184D-134B-486F-B1C3-8517D93E7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Only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109A20-2538-4843-8922-93F9F2191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855587"/>
          </a:xfrm>
        </p:spPr>
        <p:txBody>
          <a:bodyPr/>
          <a:lstStyle/>
          <a:p>
            <a:r>
              <a:rPr lang="en-US" dirty="0"/>
              <a:t>Why is the customer trying online groceries shopping at all?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1C512F-4850-4DD0-9B62-D0FB6DB0D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First 15 Items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0DDC58D-36A0-4F89-AC2F-484268C67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855587"/>
          </a:xfrm>
        </p:spPr>
        <p:txBody>
          <a:bodyPr/>
          <a:lstStyle/>
          <a:p>
            <a:r>
              <a:rPr lang="en-US" dirty="0"/>
              <a:t>What are the primary reasons the customer is making </a:t>
            </a:r>
            <a:r>
              <a:rPr lang="en-US" i="1" dirty="0"/>
              <a:t>this</a:t>
            </a:r>
            <a:r>
              <a:rPr lang="en-US" dirty="0"/>
              <a:t> order?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492B-9075-4DE4-8538-457E481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D3720-EBE0-4EEA-B4F7-E1109604389A}" type="slidenum">
              <a:rPr lang="ru-RU" altLang="ru-RU" smtClean="0"/>
              <a:pPr/>
              <a:t>10</a:t>
            </a:fld>
            <a:endParaRPr lang="ru-RU" alt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F068A-E539-4303-AB60-9350061CB1C8}"/>
              </a:ext>
            </a:extLst>
          </p:cNvPr>
          <p:cNvSpPr txBox="1"/>
          <p:nvPr/>
        </p:nvSpPr>
        <p:spPr>
          <a:xfrm>
            <a:off x="1634339" y="5138221"/>
            <a:ext cx="5726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Vegetables and Fruits</a:t>
            </a:r>
          </a:p>
        </p:txBody>
      </p:sp>
    </p:spTree>
    <p:extLst>
      <p:ext uri="{BB962C8B-B14F-4D97-AF65-F5344CB8AC3E}">
        <p14:creationId xmlns:p14="http://schemas.microsoft.com/office/powerpoint/2010/main" val="234974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Association – Days of the Week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1BE72BE-E9DD-4837-8F58-21200F880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47" y="2041865"/>
            <a:ext cx="8707299" cy="387474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11</a:t>
            </a:fld>
            <a:endParaRPr lang="ru-RU" alt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8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12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Association – Days of the Week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Abadi" panose="020B0604020104020204" pitchFamily="34" charset="0"/>
                <a:ea typeface="+mn-lt"/>
                <a:cs typeface="+mn-lt"/>
              </a:rPr>
              <a:t>Substitutes Highlights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Soy milk and milk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Frozen Meals and Fresh Vegetables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Milk and Water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Cereal and Vegetables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Fruits and Ice Creams </a:t>
            </a:r>
          </a:p>
          <a:p>
            <a:r>
              <a:rPr lang="en-US" dirty="0">
                <a:solidFill>
                  <a:srgbClr val="EA9922"/>
                </a:solidFill>
                <a:latin typeface="Abadi" panose="020B0604020104020204" pitchFamily="34" charset="0"/>
                <a:ea typeface="+mn-lt"/>
                <a:cs typeface="+mn-lt"/>
              </a:rPr>
              <a:t>Monday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Granola Bar and Vegetables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Candy bars and Fresh Fruits</a:t>
            </a:r>
          </a:p>
          <a:p>
            <a:r>
              <a:rPr lang="en-US" dirty="0">
                <a:solidFill>
                  <a:srgbClr val="EA9922"/>
                </a:solidFill>
                <a:latin typeface="Abadi" panose="020B0604020104020204" pitchFamily="34" charset="0"/>
                <a:ea typeface="+mn-lt"/>
                <a:cs typeface="+mn-lt"/>
              </a:rPr>
              <a:t>Saturday</a:t>
            </a:r>
          </a:p>
          <a:p>
            <a:pPr lvl="1"/>
            <a:r>
              <a:rPr lang="en-US" dirty="0">
                <a:latin typeface="Abadi" panose="020B0604020104020204" pitchFamily="34" charset="0"/>
                <a:ea typeface="+mn-lt"/>
                <a:cs typeface="+mn-lt"/>
              </a:rPr>
              <a:t>Vegetables and Juice Nectars</a:t>
            </a:r>
          </a:p>
          <a:p>
            <a:endParaRPr lang="en-US" dirty="0">
              <a:latin typeface="Abadi" panose="020B0604020104020204" pitchFamily="34" charset="0"/>
              <a:ea typeface="+mn-lt"/>
              <a:cs typeface="+mn-lt"/>
            </a:endParaRPr>
          </a:p>
          <a:p>
            <a:endParaRPr lang="en-US" dirty="0">
              <a:latin typeface="Abadi" panose="020B0604020104020204" pitchFamily="34" charset="0"/>
              <a:ea typeface="+mn-lt"/>
              <a:cs typeface="+mn-lt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950F-D1EB-47F7-A81D-A8BF06C5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Morning/Afternoon/Evening/Night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per Day of the Week</a:t>
            </a:r>
          </a:p>
        </p:txBody>
      </p:sp>
      <p:pic>
        <p:nvPicPr>
          <p:cNvPr id="7" name="Picture 7" descr="Radar chart&#10;&#10;Description automatically generated">
            <a:extLst>
              <a:ext uri="{FF2B5EF4-FFF2-40B4-BE49-F238E27FC236}">
                <a16:creationId xmlns:a16="http://schemas.microsoft.com/office/drawing/2014/main" id="{99667042-6D23-4470-9698-657CE1675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45" y="2414726"/>
            <a:ext cx="8433743" cy="31188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43B0-03FA-47F6-8353-94D3530F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D2F3-432E-4B61-967B-641757205AA3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DE2BA-2089-4E32-8D11-6DEE7E86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D8001-5A55-46DB-83BC-B36ED0BB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D3720-EBE0-4EEA-B4F7-E1109604389A}" type="slidenum">
              <a:rPr lang="ru-RU" altLang="ru-RU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8479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14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Plan: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51F3AB-FCE7-4C06-BA66-CFE08A3D5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491417"/>
              </p:ext>
            </p:extLst>
          </p:nvPr>
        </p:nvGraphicFramePr>
        <p:xfrm>
          <a:off x="1908175" y="1585136"/>
          <a:ext cx="7051829" cy="468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60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D86D-AA0E-4E92-8734-628D5151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Instacart Business Objectives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2C9BC10-89EC-4A46-961D-A1AB11F4B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2" y="2680324"/>
            <a:ext cx="3604781" cy="250858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B1D7-2C36-46EC-861B-CE3A629C8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0563" y="2917027"/>
            <a:ext cx="4935985" cy="203371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000" dirty="0"/>
              <a:t>Identifying consumer purchasing behavior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Types of products that need to be offered in wide range 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CA" sz="2000" dirty="0"/>
              <a:t>Which products substitute each other? 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CA" sz="2000" dirty="0"/>
              <a:t>Which items complement each other?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FCE39-4ADC-43AD-A80D-CC6A0A15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E0D3720-EBE0-4EEA-B4F7-E1109604389A}" type="slidenum">
              <a:rPr lang="ru-RU" altLang="ru-RU"/>
              <a:pPr>
                <a:spcAft>
                  <a:spcPts val="600"/>
                </a:spcAft>
              </a:pPr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6273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5537BA3-83D6-48EF-A6C9-271AB4940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9615"/>
          <a:stretch/>
        </p:blipFill>
        <p:spPr>
          <a:xfrm>
            <a:off x="2596047" y="482006"/>
            <a:ext cx="6120680" cy="589398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529424"/>
            <a:ext cx="3959969" cy="1728490"/>
          </a:xfrm>
        </p:spPr>
        <p:txBody>
          <a:bodyPr/>
          <a:lstStyle/>
          <a:p>
            <a:r>
              <a:rPr lang="en-US"/>
              <a:t>Exploratory Data Analysis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5FC981A-1E30-4909-BDD3-E9C98A62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02" y="6245370"/>
            <a:ext cx="820665" cy="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4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529424"/>
            <a:ext cx="3959969" cy="1728490"/>
          </a:xfrm>
        </p:spPr>
        <p:txBody>
          <a:bodyPr/>
          <a:lstStyle/>
          <a:p>
            <a:r>
              <a:rPr lang="en-US"/>
              <a:t>Exploratory Data Analysis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89810C1-43D7-41FA-A37D-F0952732D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407" y="1921975"/>
            <a:ext cx="6670329" cy="4532823"/>
          </a:xfrm>
        </p:spPr>
      </p:pic>
    </p:spTree>
    <p:extLst>
      <p:ext uri="{BB962C8B-B14F-4D97-AF65-F5344CB8AC3E}">
        <p14:creationId xmlns:p14="http://schemas.microsoft.com/office/powerpoint/2010/main" val="288823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2365-5F95-4079-BB4A-DBB46466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Reorder rate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4C871-2FC3-4469-B829-C5F64F24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7D2F3-432E-4B61-967B-641757205AA3}" type="datetime1">
              <a:rPr lang="en-US" altLang="ru-RU"/>
              <a:pPr/>
              <a:t>4/19/2021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7840D-8AAE-4296-8597-F95F2527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D3720-EBE0-4EEA-B4F7-E1109604389A}" type="slidenum">
              <a:rPr lang="ru-RU" altLang="ru-RU"/>
              <a:pPr/>
              <a:t>5</a:t>
            </a:fld>
            <a:endParaRPr lang="ru-RU" altLang="ru-RU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10806C7-33DE-4E31-8EC6-25821D4C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72" y="1518717"/>
            <a:ext cx="6196111" cy="4824875"/>
          </a:xfrm>
          <a:prstGeom prst="rect">
            <a:avLst/>
          </a:prstGeom>
        </p:spPr>
      </p:pic>
      <p:pic>
        <p:nvPicPr>
          <p:cNvPr id="3" name="Рисунок 8">
            <a:extLst>
              <a:ext uri="{FF2B5EF4-FFF2-40B4-BE49-F238E27FC236}">
                <a16:creationId xmlns:a16="http://schemas.microsoft.com/office/drawing/2014/main" id="{899C3AF1-EF8E-4A34-83D7-9EDEB2035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6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pic>
        <p:nvPicPr>
          <p:cNvPr id="5" name="Picture 7" descr="Chart&#10;&#10;Description automatically generated">
            <a:extLst>
              <a:ext uri="{FF2B5EF4-FFF2-40B4-BE49-F238E27FC236}">
                <a16:creationId xmlns:a16="http://schemas.microsoft.com/office/drawing/2014/main" id="{DFD56D86-2532-4937-A38B-91F4DB0BD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2527" y="1487657"/>
            <a:ext cx="7275996" cy="4559752"/>
          </a:xfrm>
        </p:spPr>
      </p:pic>
    </p:spTree>
    <p:extLst>
      <p:ext uri="{BB962C8B-B14F-4D97-AF65-F5344CB8AC3E}">
        <p14:creationId xmlns:p14="http://schemas.microsoft.com/office/powerpoint/2010/main" val="407043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7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7740" y="174266"/>
            <a:ext cx="6767513" cy="1143000"/>
          </a:xfrm>
        </p:spPr>
        <p:txBody>
          <a:bodyPr/>
          <a:lstStyle/>
          <a:p>
            <a:r>
              <a:rPr lang="en-US"/>
              <a:t>Customer </a:t>
            </a:r>
            <a:r>
              <a:rPr lang="en-US" err="1"/>
              <a:t>Clusterization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pic>
        <p:nvPicPr>
          <p:cNvPr id="8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0F847EE-1E5B-4DAC-94DC-6333C6F84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5005" y="1123795"/>
            <a:ext cx="4791075" cy="3133725"/>
          </a:xfr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1251B19-E132-47C5-8605-705C4D92B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26" y="4481081"/>
            <a:ext cx="7315200" cy="12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B883-09A4-4A86-A68D-8907A505C08A}" type="slidenum">
              <a:rPr lang="ru-RU" altLang="ru-RU"/>
              <a:pPr/>
              <a:t>8</a:t>
            </a:fld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Product Clusterization</a:t>
            </a:r>
            <a:endParaRPr lang="en-US" err="1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  <p:pic>
        <p:nvPicPr>
          <p:cNvPr id="8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6BBB667-076D-4D61-BDE4-8A9CC9EDC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4063" y="1064568"/>
            <a:ext cx="4570406" cy="3196449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B7BCF-BC1C-4FC1-9030-23AA3036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4859"/>
              </p:ext>
            </p:extLst>
          </p:nvPr>
        </p:nvGraphicFramePr>
        <p:xfrm>
          <a:off x="3414653" y="4399833"/>
          <a:ext cx="5416156" cy="18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507">
                  <a:extLst>
                    <a:ext uri="{9D8B030D-6E8A-4147-A177-3AD203B41FA5}">
                      <a16:colId xmlns:a16="http://schemas.microsoft.com/office/drawing/2014/main" val="3916919019"/>
                    </a:ext>
                  </a:extLst>
                </a:gridCol>
                <a:gridCol w="1142976">
                  <a:extLst>
                    <a:ext uri="{9D8B030D-6E8A-4147-A177-3AD203B41FA5}">
                      <a16:colId xmlns:a16="http://schemas.microsoft.com/office/drawing/2014/main" val="2945441861"/>
                    </a:ext>
                  </a:extLst>
                </a:gridCol>
                <a:gridCol w="924656">
                  <a:extLst>
                    <a:ext uri="{9D8B030D-6E8A-4147-A177-3AD203B41FA5}">
                      <a16:colId xmlns:a16="http://schemas.microsoft.com/office/drawing/2014/main" val="1215311197"/>
                    </a:ext>
                  </a:extLst>
                </a:gridCol>
                <a:gridCol w="993017">
                  <a:extLst>
                    <a:ext uri="{9D8B030D-6E8A-4147-A177-3AD203B41FA5}">
                      <a16:colId xmlns:a16="http://schemas.microsoft.com/office/drawing/2014/main" val="4233659428"/>
                    </a:ext>
                  </a:extLst>
                </a:gridCol>
              </a:tblGrid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clusters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1268149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count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954 807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189 408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874 672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1030258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reorder_rate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0.50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7715580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add_to_cart_mean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6.53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9.10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8.98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2861895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order_dow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2.63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2.80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1730487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order_hour_of_day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13.52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13.39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13.53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9397926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days_since_prior_order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11.21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11.63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10.73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022349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34.00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82.00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738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0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B43-8E72-41A3-A967-23B080DC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Association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37A6-CD11-4ADD-A966-1B2B54F60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Abadi" panose="020B0604020202020204" pitchFamily="34" charset="0"/>
              </a:rPr>
              <a:t>Popular Products</a:t>
            </a:r>
            <a:r>
              <a:rPr lang="en-US" dirty="0">
                <a:latin typeface="Abadi" panose="020B0604020202020204" pitchFamily="34" charset="0"/>
              </a:rPr>
              <a:t> </a:t>
            </a:r>
            <a:r>
              <a:rPr lang="en-US" sz="1500" dirty="0">
                <a:latin typeface="Abadi" panose="020B0604020202020204" pitchFamily="34" charset="0"/>
              </a:rPr>
              <a:t>(quantity based)</a:t>
            </a:r>
          </a:p>
          <a:p>
            <a:pPr lvl="1"/>
            <a:r>
              <a:rPr lang="en-US" dirty="0">
                <a:latin typeface="Abadi" panose="020B0604020202020204" pitchFamily="34" charset="0"/>
              </a:rPr>
              <a:t>Fresh fruits</a:t>
            </a:r>
          </a:p>
          <a:p>
            <a:pPr lvl="1"/>
            <a:r>
              <a:rPr lang="en-US" dirty="0">
                <a:latin typeface="Abadi" panose="020B0604020202020204" pitchFamily="34" charset="0"/>
              </a:rPr>
              <a:t>fresh vegetables</a:t>
            </a:r>
          </a:p>
          <a:p>
            <a:pPr lvl="1"/>
            <a:r>
              <a:rPr lang="en-US" dirty="0">
                <a:latin typeface="Abadi" panose="020B0604020202020204" pitchFamily="34" charset="0"/>
              </a:rPr>
              <a:t>packaged vegetables </a:t>
            </a:r>
            <a:r>
              <a:rPr lang="en-US" dirty="0">
                <a:latin typeface="Abadi" panose="020B0604020104020204" pitchFamily="34" charset="0"/>
              </a:rPr>
              <a:t>fruits</a:t>
            </a:r>
          </a:p>
          <a:p>
            <a:r>
              <a:rPr lang="en-US" dirty="0">
                <a:solidFill>
                  <a:srgbClr val="EA9922"/>
                </a:solidFill>
                <a:latin typeface="Abadi" panose="020B0604020104020204" pitchFamily="34" charset="0"/>
              </a:rPr>
              <a:t>Substitutes: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Vegetables and Pretzels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Vegetables and Crackers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Fruits and Ice Creams</a:t>
            </a:r>
          </a:p>
          <a:p>
            <a:r>
              <a:rPr lang="en-US" dirty="0">
                <a:solidFill>
                  <a:srgbClr val="EA9922"/>
                </a:solidFill>
                <a:latin typeface="Abadi" panose="020B0604020104020204" pitchFamily="34" charset="0"/>
              </a:rPr>
              <a:t>Complements: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Herbs and Vegetables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Vegetables and Fruits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808A-63B3-4524-9972-00F90B10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D3720-EBE0-4EEA-B4F7-E1109604389A}" type="slidenum">
              <a:rPr lang="ru-RU" altLang="ru-RU"/>
              <a:pPr/>
              <a:t>9</a:t>
            </a:fld>
            <a:endParaRPr lang="ru-RU" altLang="ru-RU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9F35DA46-15FA-4F09-A8F2-95D66103E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75911"/>
            <a:ext cx="1422044" cy="9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46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F59525C83394E9224C031748B3A09" ma:contentTypeVersion="4" ma:contentTypeDescription="Create a new document." ma:contentTypeScope="" ma:versionID="bff58ee30128a5e85e5fcae04529788d">
  <xsd:schema xmlns:xsd="http://www.w3.org/2001/XMLSchema" xmlns:xs="http://www.w3.org/2001/XMLSchema" xmlns:p="http://schemas.microsoft.com/office/2006/metadata/properties" xmlns:ns2="a06e73b3-3fd0-4204-8868-b761c69110cd" targetNamespace="http://schemas.microsoft.com/office/2006/metadata/properties" ma:root="true" ma:fieldsID="d92569e7eb0aea881800d183fc3a4408" ns2:_="">
    <xsd:import namespace="a06e73b3-3fd0-4204-8868-b761c69110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e73b3-3fd0-4204-8868-b761c6911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99AA6F-70AC-4155-9350-CE1AD35F34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57B68-4A56-4893-BC21-BE95F43327BD}">
  <ds:schemaRefs>
    <ds:schemaRef ds:uri="a06e73b3-3fd0-4204-8868-b761c69110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51DAEB-64E5-40BF-A001-C232AC21A1AE}">
  <ds:schemaRefs>
    <ds:schemaRef ds:uri="a06e73b3-3fd0-4204-8868-b761c69110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60</TotalTime>
  <Words>319</Words>
  <Application>Microsoft Office PowerPoint</Application>
  <PresentationFormat>On-screen Show (4:3)</PresentationFormat>
  <Paragraphs>115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template</vt:lpstr>
      <vt:lpstr>Custom Design</vt:lpstr>
      <vt:lpstr>Market Basket Analysis</vt:lpstr>
      <vt:lpstr>Instacart Business Objectives</vt:lpstr>
      <vt:lpstr>Exploratory Data Analysis</vt:lpstr>
      <vt:lpstr>Exploratory Data Analysis</vt:lpstr>
      <vt:lpstr>Reorder rate </vt:lpstr>
      <vt:lpstr>Exploratory Data Analysis</vt:lpstr>
      <vt:lpstr>Customer Clusterization</vt:lpstr>
      <vt:lpstr>Product Clusterization</vt:lpstr>
      <vt:lpstr>Association - General</vt:lpstr>
      <vt:lpstr>Association – “1st  Things First”</vt:lpstr>
      <vt:lpstr>Association – Days of the Week</vt:lpstr>
      <vt:lpstr>Association – Days of the Week</vt:lpstr>
      <vt:lpstr>Morning/Afternoon/Evening/Night per Day of the Week</vt:lpstr>
      <vt:lpstr>Deployment Plan: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Irina</dc:creator>
  <cp:lastModifiedBy>Doyun Shin</cp:lastModifiedBy>
  <cp:revision>68</cp:revision>
  <dcterms:created xsi:type="dcterms:W3CDTF">2019-11-21T11:28:40Z</dcterms:created>
  <dcterms:modified xsi:type="dcterms:W3CDTF">2021-04-19T19:15:51Z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0x01010053FF59525C83394E9224C031748B3A09</vt:lpwstr>
  </property>
</Properties>
</file>